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37413" cy="722947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73" autoAdjust="0"/>
  </p:normalViewPr>
  <p:slideViewPr>
    <p:cSldViewPr showGuides="1">
      <p:cViewPr varScale="1">
        <p:scale>
          <a:sx n="96" d="100"/>
          <a:sy n="96" d="100"/>
        </p:scale>
        <p:origin x="-102" y="-528"/>
      </p:cViewPr>
      <p:guideLst>
        <p:guide orient="horz" pos="2277"/>
        <p:guide pos="22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2807" y="2245824"/>
            <a:ext cx="6151801" cy="154965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85613" y="4096702"/>
            <a:ext cx="5066189" cy="1847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2FF7-2354-4DFC-9081-39C979991A46}" type="datetimeFigureOut">
              <a:rPr lang="fr-FR" smtClean="0"/>
              <a:t>16/12/2016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2221-A4E3-4D41-8AC8-173F04AE0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9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2FF7-2354-4DFC-9081-39C979991A46}" type="datetimeFigureOut">
              <a:rPr lang="fr-FR" smtClean="0"/>
              <a:t>16/12/2016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2221-A4E3-4D41-8AC8-173F04AE0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51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53974" y="1825778"/>
            <a:ext cx="1287908" cy="38886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6482" y="1825778"/>
            <a:ext cx="3746869" cy="3888687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2FF7-2354-4DFC-9081-39C979991A46}" type="datetimeFigureOut">
              <a:rPr lang="fr-FR" smtClean="0"/>
              <a:t>16/12/2016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2221-A4E3-4D41-8AC8-173F04AE0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336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2FF7-2354-4DFC-9081-39C979991A46}" type="datetimeFigureOut">
              <a:rPr lang="fr-FR" smtClean="0"/>
              <a:t>16/12/2016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2221-A4E3-4D41-8AC8-173F04AE0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115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707" y="4645608"/>
            <a:ext cx="6151801" cy="143585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71707" y="3064161"/>
            <a:ext cx="6151801" cy="158144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2FF7-2354-4DFC-9081-39C979991A46}" type="datetimeFigureOut">
              <a:rPr lang="fr-FR" smtClean="0"/>
              <a:t>16/12/2016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2221-A4E3-4D41-8AC8-173F04AE0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7626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6482" y="10635027"/>
            <a:ext cx="2516761" cy="300776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923866" y="10635027"/>
            <a:ext cx="2518017" cy="300776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2FF7-2354-4DFC-9081-39C979991A46}" type="datetimeFigureOut">
              <a:rPr lang="fr-FR" smtClean="0"/>
              <a:t>16/12/2016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2221-A4E3-4D41-8AC8-173F04AE0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634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1871" y="289514"/>
            <a:ext cx="6513672" cy="120491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1871" y="1618265"/>
            <a:ext cx="3197781" cy="6744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1871" y="2292681"/>
            <a:ext cx="3197781" cy="41653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676507" y="1618265"/>
            <a:ext cx="3199037" cy="6744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676507" y="2292681"/>
            <a:ext cx="3199037" cy="41653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2FF7-2354-4DFC-9081-39C979991A46}" type="datetimeFigureOut">
              <a:rPr lang="fr-FR" smtClean="0"/>
              <a:t>16/12/2016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2221-A4E3-4D41-8AC8-173F04AE0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752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2FF7-2354-4DFC-9081-39C979991A46}" type="datetimeFigureOut">
              <a:rPr lang="fr-FR" smtClean="0"/>
              <a:t>16/12/2016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2221-A4E3-4D41-8AC8-173F04AE0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24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2FF7-2354-4DFC-9081-39C979991A46}" type="datetimeFigureOut">
              <a:rPr lang="fr-FR" smtClean="0"/>
              <a:t>16/12/2016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2221-A4E3-4D41-8AC8-173F04AE0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005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1872" y="287841"/>
            <a:ext cx="2381059" cy="122499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29628" y="287841"/>
            <a:ext cx="4045915" cy="617015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1872" y="1512835"/>
            <a:ext cx="2381059" cy="49451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2FF7-2354-4DFC-9081-39C979991A46}" type="datetimeFigureOut">
              <a:rPr lang="fr-FR" smtClean="0"/>
              <a:t>16/12/2016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2221-A4E3-4D41-8AC8-173F04AE0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7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18584" y="5060633"/>
            <a:ext cx="4342448" cy="59743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18584" y="645967"/>
            <a:ext cx="4342448" cy="433768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18584" y="5658069"/>
            <a:ext cx="4342448" cy="8484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2FF7-2354-4DFC-9081-39C979991A46}" type="datetimeFigureOut">
              <a:rPr lang="fr-FR" smtClean="0"/>
              <a:t>16/12/2016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2221-A4E3-4D41-8AC8-173F04AE0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483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1871" y="289514"/>
            <a:ext cx="6513672" cy="1204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1871" y="1686878"/>
            <a:ext cx="6513672" cy="4771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1871" y="6700653"/>
            <a:ext cx="1688730" cy="3849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22FF7-2354-4DFC-9081-39C979991A46}" type="datetimeFigureOut">
              <a:rPr lang="fr-FR" smtClean="0"/>
              <a:t>16/12/2016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72784" y="6700653"/>
            <a:ext cx="2291847" cy="3849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186813" y="6700653"/>
            <a:ext cx="1688730" cy="3849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12221-A4E3-4D41-8AC8-173F04AE0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41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sdayot\AppData\Local\Microsoft\Windows\Temporary Internet Files\Content.Outlook\GWSQOQ22\BA +typ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" t="3857" r="2432" b="2030"/>
          <a:stretch/>
        </p:blipFill>
        <p:spPr bwMode="auto">
          <a:xfrm>
            <a:off x="2651" y="2"/>
            <a:ext cx="7234763" cy="3759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379878" y="3974777"/>
            <a:ext cx="6412320" cy="120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5" tIns="45712" rIns="91425" bIns="45712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Tx/>
              <a:buNone/>
              <a:defRPr/>
            </a:pPr>
            <a:endParaRPr lang="fr-FR" altLang="fr-FR" sz="1600" dirty="0">
              <a:solidFill>
                <a:srgbClr val="0070C0"/>
              </a:solidFill>
              <a:latin typeface="Kristen ITC" pitchFamily="66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Tx/>
              <a:buNone/>
              <a:defRPr/>
            </a:pPr>
            <a:r>
              <a:rPr lang="fr-FR" altLang="fr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Script" panose="020B0504020000000003" pitchFamily="34" charset="0"/>
              </a:rPr>
              <a:t>Le Président, le Conseil d’Administration, 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Tx/>
              <a:buNone/>
              <a:defRPr/>
            </a:pPr>
            <a:r>
              <a:rPr lang="fr-FR" altLang="fr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Script" panose="020B0504020000000003" pitchFamily="34" charset="0"/>
              </a:rPr>
              <a:t>la Direction et les salariés de Bretagne Ateliers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Tx/>
              <a:buNone/>
              <a:defRPr/>
            </a:pPr>
            <a:r>
              <a:rPr lang="fr-FR" altLang="fr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Script" panose="020B0504020000000003" pitchFamily="34" charset="0"/>
              </a:rPr>
              <a:t> vous adressent leurs meilleurs vœux 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Tx/>
              <a:buNone/>
              <a:defRPr/>
            </a:pPr>
            <a:r>
              <a:rPr lang="fr-FR" altLang="fr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Script" panose="020B0504020000000003" pitchFamily="34" charset="0"/>
              </a:rPr>
              <a:t>pour </a:t>
            </a:r>
            <a:r>
              <a:rPr lang="fr-FR" alt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Script" panose="020B0504020000000003" pitchFamily="34" charset="0"/>
              </a:rPr>
              <a:t>2017</a:t>
            </a:r>
            <a:endParaRPr lang="fr-FR" altLang="fr-FR" sz="1600" dirty="0">
              <a:solidFill>
                <a:schemeClr val="tx1">
                  <a:lumMod val="65000"/>
                  <a:lumOff val="35000"/>
                </a:schemeClr>
              </a:solidFill>
              <a:latin typeface="Segoe Script" panose="020B0504020000000003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8" y="6955876"/>
            <a:ext cx="508864" cy="246860"/>
          </a:xfrm>
          <a:prstGeom prst="rect">
            <a:avLst/>
          </a:prstGeom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88" t="60125"/>
          <a:stretch/>
        </p:blipFill>
        <p:spPr bwMode="auto">
          <a:xfrm>
            <a:off x="5193596" y="6423049"/>
            <a:ext cx="1716158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5053109" y="6248836"/>
            <a:ext cx="158417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63817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381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38175" eaLnBrk="0" hangingPunct="0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38175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38175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38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38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38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38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Script" panose="020B0504020000000003" pitchFamily="34" charset="0"/>
              </a:rPr>
              <a:t>Daniel Lafranche</a:t>
            </a:r>
            <a:endParaRPr lang="fr-FR" altLang="fr-FR" sz="1000" dirty="0">
              <a:solidFill>
                <a:schemeClr val="tx1">
                  <a:lumMod val="65000"/>
                  <a:lumOff val="35000"/>
                </a:schemeClr>
              </a:solidFill>
              <a:latin typeface="Segoe Script" panose="020B0504020000000003" pitchFamily="34" charset="0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792826" y="5363834"/>
            <a:ext cx="316969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63817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381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38175" eaLnBrk="0" hangingPunct="0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38175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38175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38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38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38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38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fr-FR" alt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Script" panose="020B0504020000000003" pitchFamily="34" charset="0"/>
              </a:rPr>
              <a:t>…..Ajoutez votre mot perso……..</a:t>
            </a:r>
          </a:p>
        </p:txBody>
      </p:sp>
      <p:sp>
        <p:nvSpPr>
          <p:cNvPr id="6" name="Line 16"/>
          <p:cNvSpPr>
            <a:spLocks noChangeShapeType="1"/>
          </p:cNvSpPr>
          <p:nvPr/>
        </p:nvSpPr>
        <p:spPr bwMode="auto">
          <a:xfrm flipV="1">
            <a:off x="1" y="6888177"/>
            <a:ext cx="7237413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/>
          <a:lstStyle/>
          <a:p>
            <a:pPr>
              <a:defRPr/>
            </a:pPr>
            <a:endParaRPr lang="fr-FR"/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792826" y="6955876"/>
            <a:ext cx="5000698" cy="259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873" tIns="36937" rIns="73873" bIns="36937">
            <a:spAutoFit/>
          </a:bodyPr>
          <a:lstStyle>
            <a:lvl1pPr defTabSz="62547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600" b="1" u="sng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Nouvelle adresse postale</a:t>
            </a:r>
            <a:r>
              <a:rPr lang="fr-FR" altLang="fr-FR" sz="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: </a:t>
            </a:r>
            <a:r>
              <a:rPr lang="fr-FR" altLang="fr-FR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BRETAGNE ATELIERS - Rue </a:t>
            </a:r>
            <a:r>
              <a:rPr lang="fr-FR" altLang="fr-FR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du Comte de Dion - NOYAL CHATILLON SUR SEICHE – CS </a:t>
            </a:r>
            <a:r>
              <a:rPr lang="fr-FR" altLang="fr-FR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89232 - RENNES CEDEX 9</a:t>
            </a:r>
            <a:endParaRPr lang="fr-FR" altLang="fr-FR" sz="6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Tél : </a:t>
            </a:r>
            <a:r>
              <a:rPr lang="fr-FR" altLang="fr-FR" sz="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02 23 27 02 </a:t>
            </a:r>
            <a:r>
              <a:rPr lang="fr-FR" altLang="fr-F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70 </a:t>
            </a:r>
            <a:r>
              <a:rPr lang="fr-FR" altLang="fr-FR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– Courriel : contactBA@bretagne-ateliers.com - Site Internet : www.bretagne-ateliers.com      </a:t>
            </a:r>
          </a:p>
        </p:txBody>
      </p:sp>
    </p:spTree>
    <p:extLst>
      <p:ext uri="{BB962C8B-B14F-4D97-AF65-F5344CB8AC3E}">
        <p14:creationId xmlns:p14="http://schemas.microsoft.com/office/powerpoint/2010/main" val="35623099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71</Words>
  <Application>Microsoft Office PowerPoint</Application>
  <PresentationFormat>Personnalisé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sdayot</dc:creator>
  <cp:lastModifiedBy>sdayot</cp:lastModifiedBy>
  <cp:revision>4</cp:revision>
  <dcterms:created xsi:type="dcterms:W3CDTF">2016-12-15T14:35:35Z</dcterms:created>
  <dcterms:modified xsi:type="dcterms:W3CDTF">2016-12-16T08:12:31Z</dcterms:modified>
</cp:coreProperties>
</file>